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70" r:id="rId10"/>
    <p:sldId id="264" r:id="rId11"/>
    <p:sldId id="267" r:id="rId12"/>
    <p:sldId id="268" r:id="rId13"/>
    <p:sldId id="269" r:id="rId14"/>
    <p:sldId id="26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82" autoAdjust="0"/>
    <p:restoredTop sz="83621" autoAdjust="0"/>
  </p:normalViewPr>
  <p:slideViewPr>
    <p:cSldViewPr snapToGrid="0">
      <p:cViewPr>
        <p:scale>
          <a:sx n="66" d="100"/>
          <a:sy n="66" d="100"/>
        </p:scale>
        <p:origin x="11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70E1E-8C26-4670-9E4A-899EF9CE4C56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2DDEA-30A6-437D-821E-573E98AF4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023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로그인하고 서비스 시작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2DDEA-30A6-437D-821E-573E98AF48E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522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인</a:t>
            </a:r>
            <a:r>
              <a:rPr lang="en-US" altLang="ko-KR" baseline="0" dirty="0" smtClean="0"/>
              <a:t> 3</a:t>
            </a:r>
            <a:r>
              <a:rPr lang="ko-KR" altLang="en-US" baseline="0" dirty="0" smtClean="0"/>
              <a:t>색 </a:t>
            </a:r>
            <a:r>
              <a:rPr lang="ko-KR" altLang="en-US" dirty="0" err="1" smtClean="0"/>
              <a:t>개인운동</a:t>
            </a:r>
            <a:r>
              <a:rPr lang="ko-KR" altLang="en-US" dirty="0" smtClean="0"/>
              <a:t> </a:t>
            </a:r>
            <a:r>
              <a:rPr lang="en-US" altLang="ko-KR" dirty="0" smtClean="0"/>
              <a:t>AI</a:t>
            </a:r>
            <a:r>
              <a:rPr lang="ko-KR" altLang="en-US" dirty="0" smtClean="0"/>
              <a:t>트레이너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음성 하나씩 들려주기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2DDEA-30A6-437D-821E-573E98AF48E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889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트레이너</a:t>
            </a:r>
            <a:r>
              <a:rPr lang="en-US" altLang="ko-KR" dirty="0" smtClean="0"/>
              <a:t>1(Naomi)</a:t>
            </a:r>
            <a:r>
              <a:rPr lang="ko-KR" altLang="en-US" dirty="0" smtClean="0"/>
              <a:t>선택 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err="1" smtClean="0"/>
              <a:t>개인운동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2DDEA-30A6-437D-821E-573E98AF48E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032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2DDEA-30A6-437D-821E-573E98AF48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085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2DDEA-30A6-437D-821E-573E98AF48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150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트리자세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세트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2DDEA-30A6-437D-821E-573E98AF48E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5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ABDE3-5333-4E66-A8B5-83A47594D37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F2B41-4308-4BCB-9E4C-B7E7ADA164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5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ABDE3-5333-4E66-A8B5-83A47594D37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F2B41-4308-4BCB-9E4C-B7E7ADA164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78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ABDE3-5333-4E66-A8B5-83A47594D37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F2B41-4308-4BCB-9E4C-B7E7ADA164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374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ABDE3-5333-4E66-A8B5-83A47594D37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F2B41-4308-4BCB-9E4C-B7E7ADA164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48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ABDE3-5333-4E66-A8B5-83A47594D37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F2B41-4308-4BCB-9E4C-B7E7ADA164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333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ABDE3-5333-4E66-A8B5-83A47594D37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F2B41-4308-4BCB-9E4C-B7E7ADA164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134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ABDE3-5333-4E66-A8B5-83A47594D37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F2B41-4308-4BCB-9E4C-B7E7ADA164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6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ABDE3-5333-4E66-A8B5-83A47594D37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F2B41-4308-4BCB-9E4C-B7E7ADA164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889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ABDE3-5333-4E66-A8B5-83A47594D37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F2B41-4308-4BCB-9E4C-B7E7ADA164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941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ABDE3-5333-4E66-A8B5-83A47594D37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F2B41-4308-4BCB-9E4C-B7E7ADA164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0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ABDE3-5333-4E66-A8B5-83A47594D37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F2B41-4308-4BCB-9E4C-B7E7ADA164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6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ABDE3-5333-4E66-A8B5-83A47594D379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F2B41-4308-4BCB-9E4C-B7E7ADA164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15" y="185890"/>
            <a:ext cx="12219215" cy="63819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07872" y="4196080"/>
            <a:ext cx="3749040" cy="6908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10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"/>
            <a:ext cx="12192000" cy="638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912"/>
            <a:ext cx="12192000" cy="629523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255170" y="1127886"/>
            <a:ext cx="1250064" cy="3883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76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181"/>
            <a:ext cx="12192000" cy="634722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76036" y="5422093"/>
            <a:ext cx="2639927" cy="4115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84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912"/>
            <a:ext cx="12192000" cy="629523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62987" y="2192757"/>
            <a:ext cx="1886673" cy="25991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705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3360"/>
            <a:ext cx="12193909" cy="630936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950907" y="2042287"/>
            <a:ext cx="2639927" cy="3652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734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185"/>
            <a:ext cx="12187896" cy="63732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51232" y="965200"/>
            <a:ext cx="5881008" cy="228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72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030"/>
            <a:ext cx="12192000" cy="636136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23472" y="2489200"/>
            <a:ext cx="4357008" cy="38912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73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" y="363532"/>
            <a:ext cx="12183361" cy="60546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03120" y="2225040"/>
            <a:ext cx="3637280" cy="6502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14240" y="5455920"/>
            <a:ext cx="2702560" cy="4673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0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350"/>
            <a:ext cx="12192000" cy="63043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44720" y="5283200"/>
            <a:ext cx="2702560" cy="4673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2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03"/>
            <a:ext cx="12192000" cy="633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39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88162"/>
            <a:ext cx="6085938" cy="31549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199" y="1788161"/>
            <a:ext cx="6071801" cy="31549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48095" y="535432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j-lt"/>
              </a:rPr>
              <a:t>동작 성공</a:t>
            </a:r>
            <a:endParaRPr lang="ko-KR" alt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61224" y="535432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j-lt"/>
              </a:rPr>
              <a:t>동작 실패</a:t>
            </a:r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60315" y="2595245"/>
            <a:ext cx="160765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840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402"/>
            <a:ext cx="12192000" cy="629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5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912"/>
            <a:ext cx="12192000" cy="629523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993529" y="1116311"/>
            <a:ext cx="1250064" cy="3883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166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34</Words>
  <Application>Microsoft Office PowerPoint</Application>
  <PresentationFormat>와이드스크린</PresentationFormat>
  <Paragraphs>12</Paragraphs>
  <Slides>14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6</cp:revision>
  <dcterms:created xsi:type="dcterms:W3CDTF">2022-02-17T11:41:54Z</dcterms:created>
  <dcterms:modified xsi:type="dcterms:W3CDTF">2022-02-17T13:21:49Z</dcterms:modified>
</cp:coreProperties>
</file>